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88E11EB-B208-B042-BB9A-9E3C413424C7}">
          <p14:sldIdLst>
            <p14:sldId id="256"/>
            <p14:sldId id="257"/>
            <p14:sldId id="260"/>
            <p14:sldId id="261"/>
            <p14:sldId id="258"/>
            <p14:sldId id="259"/>
          </p14:sldIdLst>
        </p14:section>
        <p14:section name="タイムマネジメント" id="{531805D5-074F-A946-97C4-11E2CEB1C1D4}">
          <p14:sldIdLst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63"/>
  </p:normalViewPr>
  <p:slideViewPr>
    <p:cSldViewPr snapToGrid="0" snapToObjects="1">
      <p:cViewPr>
        <p:scale>
          <a:sx n="60" d="100"/>
          <a:sy n="60" d="100"/>
        </p:scale>
        <p:origin x="1352" y="1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ysClr val="window" lastClr="FFFFFF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c:spPr>
          <c:dPt>
            <c:idx val="0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55-4C4B-A4E7-54D5E389A740}"/>
              </c:ext>
            </c:extLst>
          </c:dPt>
          <c:dPt>
            <c:idx val="1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3-AB55-4C4B-A4E7-54D5E389A740}"/>
              </c:ext>
            </c:extLst>
          </c:dPt>
          <c:dPt>
            <c:idx val="2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5-AB55-4C4B-A4E7-54D5E389A740}"/>
              </c:ext>
            </c:extLst>
          </c:dPt>
          <c:dPt>
            <c:idx val="3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7-AB55-4C4B-A4E7-54D5E389A740}"/>
              </c:ext>
            </c:extLst>
          </c:dPt>
          <c:dPt>
            <c:idx val="4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9-AB55-4C4B-A4E7-54D5E389A740}"/>
              </c:ext>
            </c:extLst>
          </c:dPt>
          <c:dPt>
            <c:idx val="5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B-AB55-4C4B-A4E7-54D5E389A740}"/>
              </c:ext>
            </c:extLst>
          </c:dPt>
          <c:dPt>
            <c:idx val="6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D-AB55-4C4B-A4E7-54D5E389A740}"/>
              </c:ext>
            </c:extLst>
          </c:dPt>
          <c:dPt>
            <c:idx val="7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F-AB55-4C4B-A4E7-54D5E389A740}"/>
              </c:ext>
            </c:extLst>
          </c:dPt>
          <c:dPt>
            <c:idx val="8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1-AB55-4C4B-A4E7-54D5E389A740}"/>
              </c:ext>
            </c:extLst>
          </c:dPt>
          <c:dPt>
            <c:idx val="9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3-AB55-4C4B-A4E7-54D5E389A740}"/>
              </c:ext>
            </c:extLst>
          </c:dPt>
          <c:dPt>
            <c:idx val="10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5-AB55-4C4B-A4E7-54D5E389A740}"/>
              </c:ext>
            </c:extLst>
          </c:dPt>
          <c:dPt>
            <c:idx val="11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7-AB55-4C4B-A4E7-54D5E389A740}"/>
              </c:ext>
            </c:extLst>
          </c:dPt>
          <c:dPt>
            <c:idx val="12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9-AB55-4C4B-A4E7-54D5E389A740}"/>
              </c:ext>
            </c:extLst>
          </c:dPt>
          <c:dPt>
            <c:idx val="13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B-AB55-4C4B-A4E7-54D5E389A740}"/>
              </c:ext>
            </c:extLst>
          </c:dPt>
          <c:dPt>
            <c:idx val="14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D-AB55-4C4B-A4E7-54D5E389A740}"/>
              </c:ext>
            </c:extLst>
          </c:dPt>
          <c:dPt>
            <c:idx val="15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F-AB55-4C4B-A4E7-54D5E389A740}"/>
              </c:ext>
            </c:extLst>
          </c:dPt>
          <c:dPt>
            <c:idx val="16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1-AB55-4C4B-A4E7-54D5E389A740}"/>
              </c:ext>
            </c:extLst>
          </c:dPt>
          <c:dPt>
            <c:idx val="17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3-AB55-4C4B-A4E7-54D5E389A740}"/>
              </c:ext>
            </c:extLst>
          </c:dPt>
          <c:dPt>
            <c:idx val="18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5-AB55-4C4B-A4E7-54D5E389A740}"/>
              </c:ext>
            </c:extLst>
          </c:dPt>
          <c:dPt>
            <c:idx val="19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7-AB55-4C4B-A4E7-54D5E389A740}"/>
              </c:ext>
            </c:extLst>
          </c:dPt>
          <c:dPt>
            <c:idx val="20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9-AB55-4C4B-A4E7-54D5E389A740}"/>
              </c:ext>
            </c:extLst>
          </c:dPt>
          <c:dPt>
            <c:idx val="21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B-AB55-4C4B-A4E7-54D5E389A740}"/>
              </c:ext>
            </c:extLst>
          </c:dPt>
          <c:dPt>
            <c:idx val="22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D-AB55-4C4B-A4E7-54D5E389A740}"/>
              </c:ext>
            </c:extLst>
          </c:dPt>
          <c:dPt>
            <c:idx val="23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F-AB55-4C4B-A4E7-54D5E389A74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69ADF69E-1F09-D94E-B4D6-E89B32B7778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B55-4C4B-A4E7-54D5E389A74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42EB909-3630-E44F-AEC2-E2C9DD38B1D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B55-4C4B-A4E7-54D5E389A7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E7DE244-3034-7845-A503-7267DF608DF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B55-4C4B-A4E7-54D5E389A74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4D78617-9084-C445-A20A-9B48F136C0A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AB55-4C4B-A4E7-54D5E389A74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F1412B4-D8C1-DE4C-AA1E-CDE04A09C97C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AB55-4C4B-A4E7-54D5E389A74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15EF23F-8C7D-1044-83D0-2BECB213AFE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AB55-4C4B-A4E7-54D5E389A74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6BE3841-6ECF-1148-BEB7-594057C9B6B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AB55-4C4B-A4E7-54D5E389A74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2DDD779-834D-3E44-B8DA-F3570CDF2D6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AB55-4C4B-A4E7-54D5E389A74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680C423-37B8-0241-8B63-0B0553339F6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AB55-4C4B-A4E7-54D5E389A74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52A6640-D01A-7540-B326-9828D83C07A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AB55-4C4B-A4E7-54D5E389A74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89D14CF8-AE39-BC4C-87DF-FC3A4CF9F8A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AB55-4C4B-A4E7-54D5E389A74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E8B5308-B994-784F-8A25-7A57E44B2CF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AB55-4C4B-A4E7-54D5E389A74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CCA4A933-6431-5148-82DE-5AE3C519970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AB55-4C4B-A4E7-54D5E389A740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71981439-65F1-AF45-8193-6E959BEDD26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AB55-4C4B-A4E7-54D5E389A74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7B55A28A-EFC0-0E48-B565-67AB3009B3D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AB55-4C4B-A4E7-54D5E389A740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4E080CC7-9EDD-F348-984A-1BD9D3B6A84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AB55-4C4B-A4E7-54D5E389A740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7C4D626A-67D8-8445-A45E-ED2CD869029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AB55-4C4B-A4E7-54D5E389A74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71C11006-73C3-534F-BAA7-812E93083E5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AB55-4C4B-A4E7-54D5E389A740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5DE14A82-4EEC-BC43-BF93-BCA9F487767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5-AB55-4C4B-A4E7-54D5E389A740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575E463C-4F58-E84B-886F-F1618286C24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7-AB55-4C4B-A4E7-54D5E389A740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F052C090-CCB1-544B-9D7A-3702B198437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9-AB55-4C4B-A4E7-54D5E389A740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7B14C98B-D875-054A-B92E-88DD61D5216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B-AB55-4C4B-A4E7-54D5E389A740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D9F5B8AE-802E-F844-ACBB-000867D23D5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D-AB55-4C4B-A4E7-54D5E389A740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89775EC0-17D8-F145-BB48-E8BC5EA20B4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F-AB55-4C4B-A4E7-54D5E389A740}"/>
                </c:ext>
              </c:extLst>
            </c:dLbl>
            <c:numFmt formatCode="General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95000"/>
                    <a:lumOff val="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val>
            <c:numRef>
              <c:f>Sheet1!$B$1:$B$24</c:f>
              <c:numCache>
                <c:formatCode>General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Sheet1!$A$1:$A$24</c15:f>
                <c15:dlblRangeCache>
                  <c:ptCount val="24"/>
                  <c:pt idx="0">
                    <c:v>1時</c:v>
                  </c:pt>
                  <c:pt idx="1">
                    <c:v>２時</c:v>
                  </c:pt>
                  <c:pt idx="2">
                    <c:v>3時</c:v>
                  </c:pt>
                  <c:pt idx="3">
                    <c:v>4時</c:v>
                  </c:pt>
                  <c:pt idx="4">
                    <c:v>5時</c:v>
                  </c:pt>
                  <c:pt idx="5">
                    <c:v>6時</c:v>
                  </c:pt>
                  <c:pt idx="6">
                    <c:v>7時</c:v>
                  </c:pt>
                  <c:pt idx="7">
                    <c:v>8時</c:v>
                  </c:pt>
                  <c:pt idx="8">
                    <c:v>9時</c:v>
                  </c:pt>
                  <c:pt idx="9">
                    <c:v>10時</c:v>
                  </c:pt>
                  <c:pt idx="10">
                    <c:v>11時</c:v>
                  </c:pt>
                  <c:pt idx="11">
                    <c:v>12時</c:v>
                  </c:pt>
                  <c:pt idx="12">
                    <c:v>13時</c:v>
                  </c:pt>
                  <c:pt idx="13">
                    <c:v>14時</c:v>
                  </c:pt>
                  <c:pt idx="14">
                    <c:v>15時</c:v>
                  </c:pt>
                  <c:pt idx="15">
                    <c:v>16時</c:v>
                  </c:pt>
                  <c:pt idx="16">
                    <c:v>17時</c:v>
                  </c:pt>
                  <c:pt idx="17">
                    <c:v>18時</c:v>
                  </c:pt>
                  <c:pt idx="18">
                    <c:v>19時</c:v>
                  </c:pt>
                  <c:pt idx="19">
                    <c:v>20時</c:v>
                  </c:pt>
                  <c:pt idx="20">
                    <c:v>21時</c:v>
                  </c:pt>
                  <c:pt idx="21">
                    <c:v>22時</c:v>
                  </c:pt>
                  <c:pt idx="22">
                    <c:v>23時</c:v>
                  </c:pt>
                  <c:pt idx="23">
                    <c:v>24時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0-AB55-4C4B-A4E7-54D5E389A74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ysClr val="window" lastClr="FFFFFF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c:spPr>
          <c:dPt>
            <c:idx val="0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55-4C4B-A4E7-54D5E389A740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3-AB55-4C4B-A4E7-54D5E389A740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5-AB55-4C4B-A4E7-54D5E389A740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7-AB55-4C4B-A4E7-54D5E389A740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9-AB55-4C4B-A4E7-54D5E389A740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B-AB55-4C4B-A4E7-54D5E389A740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D-AB55-4C4B-A4E7-54D5E389A740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F-AB55-4C4B-A4E7-54D5E389A740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1-AB55-4C4B-A4E7-54D5E389A740}"/>
              </c:ext>
            </c:extLst>
          </c:dPt>
          <c:dPt>
            <c:idx val="9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3-AB55-4C4B-A4E7-54D5E389A740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5-AB55-4C4B-A4E7-54D5E389A740}"/>
              </c:ext>
            </c:extLst>
          </c:dPt>
          <c:dPt>
            <c:idx val="11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7-AB55-4C4B-A4E7-54D5E389A740}"/>
              </c:ext>
            </c:extLst>
          </c:dPt>
          <c:dPt>
            <c:idx val="12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9-AB55-4C4B-A4E7-54D5E389A740}"/>
              </c:ext>
            </c:extLst>
          </c:dPt>
          <c:dPt>
            <c:idx val="13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B-AB55-4C4B-A4E7-54D5E389A740}"/>
              </c:ext>
            </c:extLst>
          </c:dPt>
          <c:dPt>
            <c:idx val="14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D-AB55-4C4B-A4E7-54D5E389A740}"/>
              </c:ext>
            </c:extLst>
          </c:dPt>
          <c:dPt>
            <c:idx val="15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F-AB55-4C4B-A4E7-54D5E389A740}"/>
              </c:ext>
            </c:extLst>
          </c:dPt>
          <c:dPt>
            <c:idx val="16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1-AB55-4C4B-A4E7-54D5E389A740}"/>
              </c:ext>
            </c:extLst>
          </c:dPt>
          <c:dPt>
            <c:idx val="17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3-AB55-4C4B-A4E7-54D5E389A740}"/>
              </c:ext>
            </c:extLst>
          </c:dPt>
          <c:dPt>
            <c:idx val="18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5-AB55-4C4B-A4E7-54D5E389A740}"/>
              </c:ext>
            </c:extLst>
          </c:dPt>
          <c:dPt>
            <c:idx val="19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7-AB55-4C4B-A4E7-54D5E389A740}"/>
              </c:ext>
            </c:extLst>
          </c:dPt>
          <c:dPt>
            <c:idx val="20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9-AB55-4C4B-A4E7-54D5E389A740}"/>
              </c:ext>
            </c:extLst>
          </c:dPt>
          <c:dPt>
            <c:idx val="21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B-AB55-4C4B-A4E7-54D5E389A740}"/>
              </c:ext>
            </c:extLst>
          </c:dPt>
          <c:dPt>
            <c:idx val="22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D-AB55-4C4B-A4E7-54D5E389A740}"/>
              </c:ext>
            </c:extLst>
          </c:dPt>
          <c:dPt>
            <c:idx val="23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F-AB55-4C4B-A4E7-54D5E389A74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69ADF69E-1F09-D94E-B4D6-E89B32B7778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B55-4C4B-A4E7-54D5E389A74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42EB909-3630-E44F-AEC2-E2C9DD38B1D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B55-4C4B-A4E7-54D5E389A7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E7DE244-3034-7845-A503-7267DF608DF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B55-4C4B-A4E7-54D5E389A74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4D78617-9084-C445-A20A-9B48F136C0A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AB55-4C4B-A4E7-54D5E389A74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F1412B4-D8C1-DE4C-AA1E-CDE04A09C97C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AB55-4C4B-A4E7-54D5E389A74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15EF23F-8C7D-1044-83D0-2BECB213AFE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AB55-4C4B-A4E7-54D5E389A74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6BE3841-6ECF-1148-BEB7-594057C9B6B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AB55-4C4B-A4E7-54D5E389A74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2DDD779-834D-3E44-B8DA-F3570CDF2D6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AB55-4C4B-A4E7-54D5E389A74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680C423-37B8-0241-8B63-0B0553339F6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AB55-4C4B-A4E7-54D5E389A74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52A6640-D01A-7540-B326-9828D83C07A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AB55-4C4B-A4E7-54D5E389A74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89D14CF8-AE39-BC4C-87DF-FC3A4CF9F8A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AB55-4C4B-A4E7-54D5E389A74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E8B5308-B994-784F-8A25-7A57E44B2CF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AB55-4C4B-A4E7-54D5E389A74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CCA4A933-6431-5148-82DE-5AE3C519970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AB55-4C4B-A4E7-54D5E389A740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71981439-65F1-AF45-8193-6E959BEDD26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AB55-4C4B-A4E7-54D5E389A74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7B55A28A-EFC0-0E48-B565-67AB3009B3D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AB55-4C4B-A4E7-54D5E389A740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4E080CC7-9EDD-F348-984A-1BD9D3B6A84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AB55-4C4B-A4E7-54D5E389A740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7C4D626A-67D8-8445-A45E-ED2CD869029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AB55-4C4B-A4E7-54D5E389A74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71C11006-73C3-534F-BAA7-812E93083E5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AB55-4C4B-A4E7-54D5E389A740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5DE14A82-4EEC-BC43-BF93-BCA9F487767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5-AB55-4C4B-A4E7-54D5E389A740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575E463C-4F58-E84B-886F-F1618286C24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7-AB55-4C4B-A4E7-54D5E389A740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F052C090-CCB1-544B-9D7A-3702B198437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9-AB55-4C4B-A4E7-54D5E389A740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7B14C98B-D875-054A-B92E-88DD61D5216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B-AB55-4C4B-A4E7-54D5E389A740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D9F5B8AE-802E-F844-ACBB-000867D23D5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D-AB55-4C4B-A4E7-54D5E389A740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89775EC0-17D8-F145-BB48-E8BC5EA20B4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F-AB55-4C4B-A4E7-54D5E389A740}"/>
                </c:ext>
              </c:extLst>
            </c:dLbl>
            <c:numFmt formatCode="General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95000"/>
                    <a:lumOff val="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val>
            <c:numRef>
              <c:f>Sheet1!$B$1:$B$24</c:f>
              <c:numCache>
                <c:formatCode>General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Sheet1!$A$1:$A$24</c15:f>
                <c15:dlblRangeCache>
                  <c:ptCount val="24"/>
                  <c:pt idx="0">
                    <c:v>1時</c:v>
                  </c:pt>
                  <c:pt idx="1">
                    <c:v>２時</c:v>
                  </c:pt>
                  <c:pt idx="2">
                    <c:v>3時</c:v>
                  </c:pt>
                  <c:pt idx="3">
                    <c:v>4時</c:v>
                  </c:pt>
                  <c:pt idx="4">
                    <c:v>5時</c:v>
                  </c:pt>
                  <c:pt idx="5">
                    <c:v>6時</c:v>
                  </c:pt>
                  <c:pt idx="6">
                    <c:v>7時</c:v>
                  </c:pt>
                  <c:pt idx="7">
                    <c:v>8時</c:v>
                  </c:pt>
                  <c:pt idx="8">
                    <c:v>9時</c:v>
                  </c:pt>
                  <c:pt idx="9">
                    <c:v>10時</c:v>
                  </c:pt>
                  <c:pt idx="10">
                    <c:v>11時</c:v>
                  </c:pt>
                  <c:pt idx="11">
                    <c:v>12時</c:v>
                  </c:pt>
                  <c:pt idx="12">
                    <c:v>13時</c:v>
                  </c:pt>
                  <c:pt idx="13">
                    <c:v>14時</c:v>
                  </c:pt>
                  <c:pt idx="14">
                    <c:v>15時</c:v>
                  </c:pt>
                  <c:pt idx="15">
                    <c:v>16時</c:v>
                  </c:pt>
                  <c:pt idx="16">
                    <c:v>17時</c:v>
                  </c:pt>
                  <c:pt idx="17">
                    <c:v>18時</c:v>
                  </c:pt>
                  <c:pt idx="18">
                    <c:v>19時</c:v>
                  </c:pt>
                  <c:pt idx="19">
                    <c:v>20時</c:v>
                  </c:pt>
                  <c:pt idx="20">
                    <c:v>21時</c:v>
                  </c:pt>
                  <c:pt idx="21">
                    <c:v>22時</c:v>
                  </c:pt>
                  <c:pt idx="22">
                    <c:v>23時</c:v>
                  </c:pt>
                  <c:pt idx="23">
                    <c:v>24時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0-AB55-4C4B-A4E7-54D5E389A74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ysClr val="window" lastClr="FFFFFF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c:spPr>
          <c:dPt>
            <c:idx val="0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55-4C4B-A4E7-54D5E389A740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3-AB55-4C4B-A4E7-54D5E389A740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5-AB55-4C4B-A4E7-54D5E389A740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7-AB55-4C4B-A4E7-54D5E389A740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9-AB55-4C4B-A4E7-54D5E389A740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B-AB55-4C4B-A4E7-54D5E389A740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D-AB55-4C4B-A4E7-54D5E389A740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F-AB55-4C4B-A4E7-54D5E389A740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1-AB55-4C4B-A4E7-54D5E389A740}"/>
              </c:ext>
            </c:extLst>
          </c:dPt>
          <c:dPt>
            <c:idx val="9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3-AB55-4C4B-A4E7-54D5E389A740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5-AB55-4C4B-A4E7-54D5E389A740}"/>
              </c:ext>
            </c:extLst>
          </c:dPt>
          <c:dPt>
            <c:idx val="11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7-AB55-4C4B-A4E7-54D5E389A740}"/>
              </c:ext>
            </c:extLst>
          </c:dPt>
          <c:dPt>
            <c:idx val="12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9-AB55-4C4B-A4E7-54D5E389A740}"/>
              </c:ext>
            </c:extLst>
          </c:dPt>
          <c:dPt>
            <c:idx val="13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B-AB55-4C4B-A4E7-54D5E389A740}"/>
              </c:ext>
            </c:extLst>
          </c:dPt>
          <c:dPt>
            <c:idx val="14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D-AB55-4C4B-A4E7-54D5E389A740}"/>
              </c:ext>
            </c:extLst>
          </c:dPt>
          <c:dPt>
            <c:idx val="15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F-AB55-4C4B-A4E7-54D5E389A740}"/>
              </c:ext>
            </c:extLst>
          </c:dPt>
          <c:dPt>
            <c:idx val="16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1-AB55-4C4B-A4E7-54D5E389A740}"/>
              </c:ext>
            </c:extLst>
          </c:dPt>
          <c:dPt>
            <c:idx val="17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3-AB55-4C4B-A4E7-54D5E389A740}"/>
              </c:ext>
            </c:extLst>
          </c:dPt>
          <c:dPt>
            <c:idx val="18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5-AB55-4C4B-A4E7-54D5E389A740}"/>
              </c:ext>
            </c:extLst>
          </c:dPt>
          <c:dPt>
            <c:idx val="19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7-AB55-4C4B-A4E7-54D5E389A740}"/>
              </c:ext>
            </c:extLst>
          </c:dPt>
          <c:dPt>
            <c:idx val="20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9-AB55-4C4B-A4E7-54D5E389A740}"/>
              </c:ext>
            </c:extLst>
          </c:dPt>
          <c:dPt>
            <c:idx val="21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B-AB55-4C4B-A4E7-54D5E389A740}"/>
              </c:ext>
            </c:extLst>
          </c:dPt>
          <c:dPt>
            <c:idx val="22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D-AB55-4C4B-A4E7-54D5E389A740}"/>
              </c:ext>
            </c:extLst>
          </c:dPt>
          <c:dPt>
            <c:idx val="23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F-AB55-4C4B-A4E7-54D5E389A74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69ADF69E-1F09-D94E-B4D6-E89B32B7778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B55-4C4B-A4E7-54D5E389A74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42EB909-3630-E44F-AEC2-E2C9DD38B1D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B55-4C4B-A4E7-54D5E389A7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E7DE244-3034-7845-A503-7267DF608DF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B55-4C4B-A4E7-54D5E389A74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4D78617-9084-C445-A20A-9B48F136C0A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AB55-4C4B-A4E7-54D5E389A74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F1412B4-D8C1-DE4C-AA1E-CDE04A09C97C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AB55-4C4B-A4E7-54D5E389A74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15EF23F-8C7D-1044-83D0-2BECB213AFE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AB55-4C4B-A4E7-54D5E389A74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6BE3841-6ECF-1148-BEB7-594057C9B6B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AB55-4C4B-A4E7-54D5E389A74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2DDD779-834D-3E44-B8DA-F3570CDF2D6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AB55-4C4B-A4E7-54D5E389A74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680C423-37B8-0241-8B63-0B0553339F6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AB55-4C4B-A4E7-54D5E389A74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52A6640-D01A-7540-B326-9828D83C07A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AB55-4C4B-A4E7-54D5E389A74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89D14CF8-AE39-BC4C-87DF-FC3A4CF9F8A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AB55-4C4B-A4E7-54D5E389A74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E8B5308-B994-784F-8A25-7A57E44B2CF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AB55-4C4B-A4E7-54D5E389A74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CCA4A933-6431-5148-82DE-5AE3C519970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AB55-4C4B-A4E7-54D5E389A740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71981439-65F1-AF45-8193-6E959BEDD26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AB55-4C4B-A4E7-54D5E389A74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7B55A28A-EFC0-0E48-B565-67AB3009B3D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AB55-4C4B-A4E7-54D5E389A740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4E080CC7-9EDD-F348-984A-1BD9D3B6A84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AB55-4C4B-A4E7-54D5E389A740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7C4D626A-67D8-8445-A45E-ED2CD869029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AB55-4C4B-A4E7-54D5E389A74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71C11006-73C3-534F-BAA7-812E93083E5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AB55-4C4B-A4E7-54D5E389A740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5DE14A82-4EEC-BC43-BF93-BCA9F487767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5-AB55-4C4B-A4E7-54D5E389A740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575E463C-4F58-E84B-886F-F1618286C24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7-AB55-4C4B-A4E7-54D5E389A740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F052C090-CCB1-544B-9D7A-3702B198437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9-AB55-4C4B-A4E7-54D5E389A740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7B14C98B-D875-054A-B92E-88DD61D5216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B-AB55-4C4B-A4E7-54D5E389A740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D9F5B8AE-802E-F844-ACBB-000867D23D5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D-AB55-4C4B-A4E7-54D5E389A740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89775EC0-17D8-F145-BB48-E8BC5EA20B4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F-AB55-4C4B-A4E7-54D5E389A740}"/>
                </c:ext>
              </c:extLst>
            </c:dLbl>
            <c:numFmt formatCode="General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95000"/>
                    <a:lumOff val="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val>
            <c:numRef>
              <c:f>Sheet1!$B$1:$B$24</c:f>
              <c:numCache>
                <c:formatCode>General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Sheet1!$A$1:$A$24</c15:f>
                <c15:dlblRangeCache>
                  <c:ptCount val="24"/>
                  <c:pt idx="0">
                    <c:v>1時</c:v>
                  </c:pt>
                  <c:pt idx="1">
                    <c:v>２時</c:v>
                  </c:pt>
                  <c:pt idx="2">
                    <c:v>3時</c:v>
                  </c:pt>
                  <c:pt idx="3">
                    <c:v>4時</c:v>
                  </c:pt>
                  <c:pt idx="4">
                    <c:v>5時</c:v>
                  </c:pt>
                  <c:pt idx="5">
                    <c:v>6時</c:v>
                  </c:pt>
                  <c:pt idx="6">
                    <c:v>7時</c:v>
                  </c:pt>
                  <c:pt idx="7">
                    <c:v>8時</c:v>
                  </c:pt>
                  <c:pt idx="8">
                    <c:v>9時</c:v>
                  </c:pt>
                  <c:pt idx="9">
                    <c:v>10時</c:v>
                  </c:pt>
                  <c:pt idx="10">
                    <c:v>11時</c:v>
                  </c:pt>
                  <c:pt idx="11">
                    <c:v>12時</c:v>
                  </c:pt>
                  <c:pt idx="12">
                    <c:v>13時</c:v>
                  </c:pt>
                  <c:pt idx="13">
                    <c:v>14時</c:v>
                  </c:pt>
                  <c:pt idx="14">
                    <c:v>15時</c:v>
                  </c:pt>
                  <c:pt idx="15">
                    <c:v>16時</c:v>
                  </c:pt>
                  <c:pt idx="16">
                    <c:v>17時</c:v>
                  </c:pt>
                  <c:pt idx="17">
                    <c:v>18時</c:v>
                  </c:pt>
                  <c:pt idx="18">
                    <c:v>19時</c:v>
                  </c:pt>
                  <c:pt idx="19">
                    <c:v>20時</c:v>
                  </c:pt>
                  <c:pt idx="20">
                    <c:v>21時</c:v>
                  </c:pt>
                  <c:pt idx="21">
                    <c:v>22時</c:v>
                  </c:pt>
                  <c:pt idx="22">
                    <c:v>23時</c:v>
                  </c:pt>
                  <c:pt idx="23">
                    <c:v>24時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0-AB55-4C4B-A4E7-54D5E389A74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ysClr val="window" lastClr="FFFFFF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c:spPr>
          <c:dPt>
            <c:idx val="0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55-4C4B-A4E7-54D5E389A740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3-AB55-4C4B-A4E7-54D5E389A740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5-AB55-4C4B-A4E7-54D5E389A740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7-AB55-4C4B-A4E7-54D5E389A740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9-AB55-4C4B-A4E7-54D5E389A740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B-AB55-4C4B-A4E7-54D5E389A740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D-AB55-4C4B-A4E7-54D5E389A740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F-AB55-4C4B-A4E7-54D5E389A740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1-AB55-4C4B-A4E7-54D5E389A740}"/>
              </c:ext>
            </c:extLst>
          </c:dPt>
          <c:dPt>
            <c:idx val="9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3-AB55-4C4B-A4E7-54D5E389A740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5-AB55-4C4B-A4E7-54D5E389A740}"/>
              </c:ext>
            </c:extLst>
          </c:dPt>
          <c:dPt>
            <c:idx val="11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7-AB55-4C4B-A4E7-54D5E389A740}"/>
              </c:ext>
            </c:extLst>
          </c:dPt>
          <c:dPt>
            <c:idx val="12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9-AB55-4C4B-A4E7-54D5E389A740}"/>
              </c:ext>
            </c:extLst>
          </c:dPt>
          <c:dPt>
            <c:idx val="13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B-AB55-4C4B-A4E7-54D5E389A740}"/>
              </c:ext>
            </c:extLst>
          </c:dPt>
          <c:dPt>
            <c:idx val="14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D-AB55-4C4B-A4E7-54D5E389A740}"/>
              </c:ext>
            </c:extLst>
          </c:dPt>
          <c:dPt>
            <c:idx val="15"/>
            <c:bubble3D val="0"/>
            <c:spPr>
              <a:solidFill>
                <a:srgbClr val="FFFF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F-AB55-4C4B-A4E7-54D5E389A740}"/>
              </c:ext>
            </c:extLst>
          </c:dPt>
          <c:dPt>
            <c:idx val="16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1-AB55-4C4B-A4E7-54D5E389A740}"/>
              </c:ext>
            </c:extLst>
          </c:dPt>
          <c:dPt>
            <c:idx val="17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3-AB55-4C4B-A4E7-54D5E389A740}"/>
              </c:ext>
            </c:extLst>
          </c:dPt>
          <c:dPt>
            <c:idx val="18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5-AB55-4C4B-A4E7-54D5E389A740}"/>
              </c:ext>
            </c:extLst>
          </c:dPt>
          <c:dPt>
            <c:idx val="19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7-AB55-4C4B-A4E7-54D5E389A740}"/>
              </c:ext>
            </c:extLst>
          </c:dPt>
          <c:dPt>
            <c:idx val="20"/>
            <c:bubble3D val="0"/>
            <c:spPr>
              <a:solidFill>
                <a:srgbClr val="00B0F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9-AB55-4C4B-A4E7-54D5E389A740}"/>
              </c:ext>
            </c:extLst>
          </c:dPt>
          <c:dPt>
            <c:idx val="21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B-AB55-4C4B-A4E7-54D5E389A740}"/>
              </c:ext>
            </c:extLst>
          </c:dPt>
          <c:dPt>
            <c:idx val="22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D-AB55-4C4B-A4E7-54D5E389A740}"/>
              </c:ext>
            </c:extLst>
          </c:dPt>
          <c:dPt>
            <c:idx val="23"/>
            <c:bubble3D val="0"/>
            <c:spPr>
              <a:solidFill>
                <a:srgbClr val="FF0000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F-AB55-4C4B-A4E7-54D5E389A74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69ADF69E-1F09-D94E-B4D6-E89B32B7778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B55-4C4B-A4E7-54D5E389A74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42EB909-3630-E44F-AEC2-E2C9DD38B1D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B55-4C4B-A4E7-54D5E389A7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E7DE244-3034-7845-A503-7267DF608DF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B55-4C4B-A4E7-54D5E389A74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4D78617-9084-C445-A20A-9B48F136C0A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AB55-4C4B-A4E7-54D5E389A74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F1412B4-D8C1-DE4C-AA1E-CDE04A09C97C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AB55-4C4B-A4E7-54D5E389A74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15EF23F-8C7D-1044-83D0-2BECB213AFE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AB55-4C4B-A4E7-54D5E389A74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6BE3841-6ECF-1148-BEB7-594057C9B6B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AB55-4C4B-A4E7-54D5E389A74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2DDD779-834D-3E44-B8DA-F3570CDF2D6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AB55-4C4B-A4E7-54D5E389A74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680C423-37B8-0241-8B63-0B0553339F6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AB55-4C4B-A4E7-54D5E389A74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52A6640-D01A-7540-B326-9828D83C07A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AB55-4C4B-A4E7-54D5E389A74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89D14CF8-AE39-BC4C-87DF-FC3A4CF9F8A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AB55-4C4B-A4E7-54D5E389A74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E8B5308-B994-784F-8A25-7A57E44B2CF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AB55-4C4B-A4E7-54D5E389A74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CCA4A933-6431-5148-82DE-5AE3C519970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AB55-4C4B-A4E7-54D5E389A740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71981439-65F1-AF45-8193-6E959BEDD26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AB55-4C4B-A4E7-54D5E389A74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7B55A28A-EFC0-0E48-B565-67AB3009B3D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AB55-4C4B-A4E7-54D5E389A740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4E080CC7-9EDD-F348-984A-1BD9D3B6A84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AB55-4C4B-A4E7-54D5E389A740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7C4D626A-67D8-8445-A45E-ED2CD869029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AB55-4C4B-A4E7-54D5E389A74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71C11006-73C3-534F-BAA7-812E93083E5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AB55-4C4B-A4E7-54D5E389A740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5DE14A82-4EEC-BC43-BF93-BCA9F487767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5-AB55-4C4B-A4E7-54D5E389A740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575E463C-4F58-E84B-886F-F1618286C24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7-AB55-4C4B-A4E7-54D5E389A740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F052C090-CCB1-544B-9D7A-3702B198437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9-AB55-4C4B-A4E7-54D5E389A740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7B14C98B-D875-054A-B92E-88DD61D5216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B-AB55-4C4B-A4E7-54D5E389A740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D9F5B8AE-802E-F844-ACBB-000867D23D5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D-AB55-4C4B-A4E7-54D5E389A740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89775EC0-17D8-F145-BB48-E8BC5EA20B4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F-AB55-4C4B-A4E7-54D5E389A740}"/>
                </c:ext>
              </c:extLst>
            </c:dLbl>
            <c:numFmt formatCode="General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95000"/>
                    <a:lumOff val="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val>
            <c:numRef>
              <c:f>Sheet1!$B$1:$B$24</c:f>
              <c:numCache>
                <c:formatCode>General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Sheet1!$A$1:$A$24</c15:f>
                <c15:dlblRangeCache>
                  <c:ptCount val="24"/>
                  <c:pt idx="0">
                    <c:v>1時</c:v>
                  </c:pt>
                  <c:pt idx="1">
                    <c:v>２時</c:v>
                  </c:pt>
                  <c:pt idx="2">
                    <c:v>3時</c:v>
                  </c:pt>
                  <c:pt idx="3">
                    <c:v>4時</c:v>
                  </c:pt>
                  <c:pt idx="4">
                    <c:v>5時</c:v>
                  </c:pt>
                  <c:pt idx="5">
                    <c:v>6時</c:v>
                  </c:pt>
                  <c:pt idx="6">
                    <c:v>7時</c:v>
                  </c:pt>
                  <c:pt idx="7">
                    <c:v>8時</c:v>
                  </c:pt>
                  <c:pt idx="8">
                    <c:v>9時</c:v>
                  </c:pt>
                  <c:pt idx="9">
                    <c:v>10時</c:v>
                  </c:pt>
                  <c:pt idx="10">
                    <c:v>11時</c:v>
                  </c:pt>
                  <c:pt idx="11">
                    <c:v>12時</c:v>
                  </c:pt>
                  <c:pt idx="12">
                    <c:v>13時</c:v>
                  </c:pt>
                  <c:pt idx="13">
                    <c:v>14時</c:v>
                  </c:pt>
                  <c:pt idx="14">
                    <c:v>15時</c:v>
                  </c:pt>
                  <c:pt idx="15">
                    <c:v>16時</c:v>
                  </c:pt>
                  <c:pt idx="16">
                    <c:v>17時</c:v>
                  </c:pt>
                  <c:pt idx="17">
                    <c:v>18時</c:v>
                  </c:pt>
                  <c:pt idx="18">
                    <c:v>19時</c:v>
                  </c:pt>
                  <c:pt idx="19">
                    <c:v>20時</c:v>
                  </c:pt>
                  <c:pt idx="20">
                    <c:v>21時</c:v>
                  </c:pt>
                  <c:pt idx="21">
                    <c:v>22時</c:v>
                  </c:pt>
                  <c:pt idx="22">
                    <c:v>23時</c:v>
                  </c:pt>
                  <c:pt idx="23">
                    <c:v>24時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0-AB55-4C4B-A4E7-54D5E389A74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ysClr val="window" lastClr="FFFFFF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c:spPr>
          <c:dPt>
            <c:idx val="0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55-4C4B-A4E7-54D5E389A740}"/>
              </c:ext>
            </c:extLst>
          </c:dPt>
          <c:dPt>
            <c:idx val="1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3-AB55-4C4B-A4E7-54D5E389A740}"/>
              </c:ext>
            </c:extLst>
          </c:dPt>
          <c:dPt>
            <c:idx val="2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5-AB55-4C4B-A4E7-54D5E389A740}"/>
              </c:ext>
            </c:extLst>
          </c:dPt>
          <c:dPt>
            <c:idx val="3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7-AB55-4C4B-A4E7-54D5E389A740}"/>
              </c:ext>
            </c:extLst>
          </c:dPt>
          <c:dPt>
            <c:idx val="4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9-AB55-4C4B-A4E7-54D5E389A740}"/>
              </c:ext>
            </c:extLst>
          </c:dPt>
          <c:dPt>
            <c:idx val="5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B-AB55-4C4B-A4E7-54D5E389A740}"/>
              </c:ext>
            </c:extLst>
          </c:dPt>
          <c:dPt>
            <c:idx val="6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D-AB55-4C4B-A4E7-54D5E389A740}"/>
              </c:ext>
            </c:extLst>
          </c:dPt>
          <c:dPt>
            <c:idx val="7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F-AB55-4C4B-A4E7-54D5E389A740}"/>
              </c:ext>
            </c:extLst>
          </c:dPt>
          <c:dPt>
            <c:idx val="8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1-AB55-4C4B-A4E7-54D5E389A740}"/>
              </c:ext>
            </c:extLst>
          </c:dPt>
          <c:dPt>
            <c:idx val="9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3-AB55-4C4B-A4E7-54D5E389A740}"/>
              </c:ext>
            </c:extLst>
          </c:dPt>
          <c:dPt>
            <c:idx val="10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5-AB55-4C4B-A4E7-54D5E389A740}"/>
              </c:ext>
            </c:extLst>
          </c:dPt>
          <c:dPt>
            <c:idx val="11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7-AB55-4C4B-A4E7-54D5E389A740}"/>
              </c:ext>
            </c:extLst>
          </c:dPt>
          <c:dPt>
            <c:idx val="12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9-AB55-4C4B-A4E7-54D5E389A740}"/>
              </c:ext>
            </c:extLst>
          </c:dPt>
          <c:dPt>
            <c:idx val="13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B-AB55-4C4B-A4E7-54D5E389A740}"/>
              </c:ext>
            </c:extLst>
          </c:dPt>
          <c:dPt>
            <c:idx val="14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D-AB55-4C4B-A4E7-54D5E389A740}"/>
              </c:ext>
            </c:extLst>
          </c:dPt>
          <c:dPt>
            <c:idx val="15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F-AB55-4C4B-A4E7-54D5E389A740}"/>
              </c:ext>
            </c:extLst>
          </c:dPt>
          <c:dPt>
            <c:idx val="16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1-AB55-4C4B-A4E7-54D5E389A740}"/>
              </c:ext>
            </c:extLst>
          </c:dPt>
          <c:dPt>
            <c:idx val="17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3-AB55-4C4B-A4E7-54D5E389A740}"/>
              </c:ext>
            </c:extLst>
          </c:dPt>
          <c:dPt>
            <c:idx val="18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5-AB55-4C4B-A4E7-54D5E389A740}"/>
              </c:ext>
            </c:extLst>
          </c:dPt>
          <c:dPt>
            <c:idx val="19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7-AB55-4C4B-A4E7-54D5E389A740}"/>
              </c:ext>
            </c:extLst>
          </c:dPt>
          <c:dPt>
            <c:idx val="20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9-AB55-4C4B-A4E7-54D5E389A740}"/>
              </c:ext>
            </c:extLst>
          </c:dPt>
          <c:dPt>
            <c:idx val="21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B-AB55-4C4B-A4E7-54D5E389A740}"/>
              </c:ext>
            </c:extLst>
          </c:dPt>
          <c:dPt>
            <c:idx val="22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D-AB55-4C4B-A4E7-54D5E389A740}"/>
              </c:ext>
            </c:extLst>
          </c:dPt>
          <c:dPt>
            <c:idx val="23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F-AB55-4C4B-A4E7-54D5E389A74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69ADF69E-1F09-D94E-B4D6-E89B32B7778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B55-4C4B-A4E7-54D5E389A74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42EB909-3630-E44F-AEC2-E2C9DD38B1D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B55-4C4B-A4E7-54D5E389A7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E7DE244-3034-7845-A503-7267DF608DF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B55-4C4B-A4E7-54D5E389A74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4D78617-9084-C445-A20A-9B48F136C0A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AB55-4C4B-A4E7-54D5E389A74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F1412B4-D8C1-DE4C-AA1E-CDE04A09C97C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AB55-4C4B-A4E7-54D5E389A74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15EF23F-8C7D-1044-83D0-2BECB213AFE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AB55-4C4B-A4E7-54D5E389A74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6BE3841-6ECF-1148-BEB7-594057C9B6B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AB55-4C4B-A4E7-54D5E389A74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2DDD779-834D-3E44-B8DA-F3570CDF2D6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AB55-4C4B-A4E7-54D5E389A74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680C423-37B8-0241-8B63-0B0553339F6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AB55-4C4B-A4E7-54D5E389A74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52A6640-D01A-7540-B326-9828D83C07A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AB55-4C4B-A4E7-54D5E389A74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89D14CF8-AE39-BC4C-87DF-FC3A4CF9F8A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AB55-4C4B-A4E7-54D5E389A74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E8B5308-B994-784F-8A25-7A57E44B2CF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AB55-4C4B-A4E7-54D5E389A74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CCA4A933-6431-5148-82DE-5AE3C519970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AB55-4C4B-A4E7-54D5E389A740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71981439-65F1-AF45-8193-6E959BEDD26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AB55-4C4B-A4E7-54D5E389A74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7B55A28A-EFC0-0E48-B565-67AB3009B3D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AB55-4C4B-A4E7-54D5E389A740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4E080CC7-9EDD-F348-984A-1BD9D3B6A84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AB55-4C4B-A4E7-54D5E389A740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7C4D626A-67D8-8445-A45E-ED2CD869029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AB55-4C4B-A4E7-54D5E389A74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71C11006-73C3-534F-BAA7-812E93083E5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AB55-4C4B-A4E7-54D5E389A740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5DE14A82-4EEC-BC43-BF93-BCA9F487767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5-AB55-4C4B-A4E7-54D5E389A740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575E463C-4F58-E84B-886F-F1618286C24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7-AB55-4C4B-A4E7-54D5E389A740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F052C090-CCB1-544B-9D7A-3702B198437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9-AB55-4C4B-A4E7-54D5E389A740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7B14C98B-D875-054A-B92E-88DD61D5216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B-AB55-4C4B-A4E7-54D5E389A740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D9F5B8AE-802E-F844-ACBB-000867D23D5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D-AB55-4C4B-A4E7-54D5E389A740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89775EC0-17D8-F145-BB48-E8BC5EA20B4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F-AB55-4C4B-A4E7-54D5E389A740}"/>
                </c:ext>
              </c:extLst>
            </c:dLbl>
            <c:numFmt formatCode="General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95000"/>
                    <a:lumOff val="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val>
            <c:numRef>
              <c:f>Sheet1!$B$1:$B$24</c:f>
              <c:numCache>
                <c:formatCode>General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Sheet1!$A$1:$A$24</c15:f>
                <c15:dlblRangeCache>
                  <c:ptCount val="24"/>
                  <c:pt idx="0">
                    <c:v>1時</c:v>
                  </c:pt>
                  <c:pt idx="1">
                    <c:v>２時</c:v>
                  </c:pt>
                  <c:pt idx="2">
                    <c:v>3時</c:v>
                  </c:pt>
                  <c:pt idx="3">
                    <c:v>4時</c:v>
                  </c:pt>
                  <c:pt idx="4">
                    <c:v>5時</c:v>
                  </c:pt>
                  <c:pt idx="5">
                    <c:v>6時</c:v>
                  </c:pt>
                  <c:pt idx="6">
                    <c:v>7時</c:v>
                  </c:pt>
                  <c:pt idx="7">
                    <c:v>8時</c:v>
                  </c:pt>
                  <c:pt idx="8">
                    <c:v>9時</c:v>
                  </c:pt>
                  <c:pt idx="9">
                    <c:v>10時</c:v>
                  </c:pt>
                  <c:pt idx="10">
                    <c:v>11時</c:v>
                  </c:pt>
                  <c:pt idx="11">
                    <c:v>12時</c:v>
                  </c:pt>
                  <c:pt idx="12">
                    <c:v>13時</c:v>
                  </c:pt>
                  <c:pt idx="13">
                    <c:v>14時</c:v>
                  </c:pt>
                  <c:pt idx="14">
                    <c:v>15時</c:v>
                  </c:pt>
                  <c:pt idx="15">
                    <c:v>16時</c:v>
                  </c:pt>
                  <c:pt idx="16">
                    <c:v>17時</c:v>
                  </c:pt>
                  <c:pt idx="17">
                    <c:v>18時</c:v>
                  </c:pt>
                  <c:pt idx="18">
                    <c:v>19時</c:v>
                  </c:pt>
                  <c:pt idx="19">
                    <c:v>20時</c:v>
                  </c:pt>
                  <c:pt idx="20">
                    <c:v>21時</c:v>
                  </c:pt>
                  <c:pt idx="21">
                    <c:v>22時</c:v>
                  </c:pt>
                  <c:pt idx="22">
                    <c:v>23時</c:v>
                  </c:pt>
                  <c:pt idx="23">
                    <c:v>24時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0-AB55-4C4B-A4E7-54D5E389A74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ysClr val="window" lastClr="FFFFFF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c:spPr>
          <c:dPt>
            <c:idx val="0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55-4C4B-A4E7-54D5E389A740}"/>
              </c:ext>
            </c:extLst>
          </c:dPt>
          <c:dPt>
            <c:idx val="1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3-AB55-4C4B-A4E7-54D5E389A740}"/>
              </c:ext>
            </c:extLst>
          </c:dPt>
          <c:dPt>
            <c:idx val="2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5-AB55-4C4B-A4E7-54D5E389A740}"/>
              </c:ext>
            </c:extLst>
          </c:dPt>
          <c:dPt>
            <c:idx val="3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7-AB55-4C4B-A4E7-54D5E389A740}"/>
              </c:ext>
            </c:extLst>
          </c:dPt>
          <c:dPt>
            <c:idx val="4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9-AB55-4C4B-A4E7-54D5E389A740}"/>
              </c:ext>
            </c:extLst>
          </c:dPt>
          <c:dPt>
            <c:idx val="5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B-AB55-4C4B-A4E7-54D5E389A740}"/>
              </c:ext>
            </c:extLst>
          </c:dPt>
          <c:dPt>
            <c:idx val="6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D-AB55-4C4B-A4E7-54D5E389A740}"/>
              </c:ext>
            </c:extLst>
          </c:dPt>
          <c:dPt>
            <c:idx val="7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F-AB55-4C4B-A4E7-54D5E389A740}"/>
              </c:ext>
            </c:extLst>
          </c:dPt>
          <c:dPt>
            <c:idx val="8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1-AB55-4C4B-A4E7-54D5E389A740}"/>
              </c:ext>
            </c:extLst>
          </c:dPt>
          <c:dPt>
            <c:idx val="9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3-AB55-4C4B-A4E7-54D5E389A740}"/>
              </c:ext>
            </c:extLst>
          </c:dPt>
          <c:dPt>
            <c:idx val="10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5-AB55-4C4B-A4E7-54D5E389A740}"/>
              </c:ext>
            </c:extLst>
          </c:dPt>
          <c:dPt>
            <c:idx val="11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7-AB55-4C4B-A4E7-54D5E389A740}"/>
              </c:ext>
            </c:extLst>
          </c:dPt>
          <c:dPt>
            <c:idx val="12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9-AB55-4C4B-A4E7-54D5E389A740}"/>
              </c:ext>
            </c:extLst>
          </c:dPt>
          <c:dPt>
            <c:idx val="13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B-AB55-4C4B-A4E7-54D5E389A740}"/>
              </c:ext>
            </c:extLst>
          </c:dPt>
          <c:dPt>
            <c:idx val="14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D-AB55-4C4B-A4E7-54D5E389A740}"/>
              </c:ext>
            </c:extLst>
          </c:dPt>
          <c:dPt>
            <c:idx val="15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F-AB55-4C4B-A4E7-54D5E389A740}"/>
              </c:ext>
            </c:extLst>
          </c:dPt>
          <c:dPt>
            <c:idx val="16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1-AB55-4C4B-A4E7-54D5E389A740}"/>
              </c:ext>
            </c:extLst>
          </c:dPt>
          <c:dPt>
            <c:idx val="17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3-AB55-4C4B-A4E7-54D5E389A740}"/>
              </c:ext>
            </c:extLst>
          </c:dPt>
          <c:dPt>
            <c:idx val="18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5-AB55-4C4B-A4E7-54D5E389A740}"/>
              </c:ext>
            </c:extLst>
          </c:dPt>
          <c:dPt>
            <c:idx val="19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7-AB55-4C4B-A4E7-54D5E389A740}"/>
              </c:ext>
            </c:extLst>
          </c:dPt>
          <c:dPt>
            <c:idx val="20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9-AB55-4C4B-A4E7-54D5E389A740}"/>
              </c:ext>
            </c:extLst>
          </c:dPt>
          <c:dPt>
            <c:idx val="21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B-AB55-4C4B-A4E7-54D5E389A740}"/>
              </c:ext>
            </c:extLst>
          </c:dPt>
          <c:dPt>
            <c:idx val="22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D-AB55-4C4B-A4E7-54D5E389A740}"/>
              </c:ext>
            </c:extLst>
          </c:dPt>
          <c:dPt>
            <c:idx val="23"/>
            <c:bubble3D val="0"/>
            <c:spPr>
              <a:solidFill>
                <a:sysClr val="window" lastClr="FFFFFF"/>
              </a:solidFill>
              <a:ln w="28575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2F-AB55-4C4B-A4E7-54D5E389A74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69ADF69E-1F09-D94E-B4D6-E89B32B7778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B55-4C4B-A4E7-54D5E389A74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42EB909-3630-E44F-AEC2-E2C9DD38B1D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B55-4C4B-A4E7-54D5E389A7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E7DE244-3034-7845-A503-7267DF608DF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B55-4C4B-A4E7-54D5E389A74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4D78617-9084-C445-A20A-9B48F136C0A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AB55-4C4B-A4E7-54D5E389A74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F1412B4-D8C1-DE4C-AA1E-CDE04A09C97C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AB55-4C4B-A4E7-54D5E389A74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15EF23F-8C7D-1044-83D0-2BECB213AFE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AB55-4C4B-A4E7-54D5E389A74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6BE3841-6ECF-1148-BEB7-594057C9B6B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AB55-4C4B-A4E7-54D5E389A74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2DDD779-834D-3E44-B8DA-F3570CDF2D6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AB55-4C4B-A4E7-54D5E389A74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680C423-37B8-0241-8B63-0B0553339F6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AB55-4C4B-A4E7-54D5E389A74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52A6640-D01A-7540-B326-9828D83C07A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AB55-4C4B-A4E7-54D5E389A74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89D14CF8-AE39-BC4C-87DF-FC3A4CF9F8A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AB55-4C4B-A4E7-54D5E389A74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E8B5308-B994-784F-8A25-7A57E44B2CF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AB55-4C4B-A4E7-54D5E389A74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CCA4A933-6431-5148-82DE-5AE3C519970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AB55-4C4B-A4E7-54D5E389A740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71981439-65F1-AF45-8193-6E959BEDD26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AB55-4C4B-A4E7-54D5E389A74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7B55A28A-EFC0-0E48-B565-67AB3009B3D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AB55-4C4B-A4E7-54D5E389A740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4E080CC7-9EDD-F348-984A-1BD9D3B6A84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AB55-4C4B-A4E7-54D5E389A740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7C4D626A-67D8-8445-A45E-ED2CD869029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AB55-4C4B-A4E7-54D5E389A74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71C11006-73C3-534F-BAA7-812E93083E5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AB55-4C4B-A4E7-54D5E389A740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5DE14A82-4EEC-BC43-BF93-BCA9F487767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5-AB55-4C4B-A4E7-54D5E389A740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575E463C-4F58-E84B-886F-F1618286C24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7-AB55-4C4B-A4E7-54D5E389A740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F052C090-CCB1-544B-9D7A-3702B198437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9-AB55-4C4B-A4E7-54D5E389A740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7B14C98B-D875-054A-B92E-88DD61D5216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B-AB55-4C4B-A4E7-54D5E389A740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D9F5B8AE-802E-F844-ACBB-000867D23D5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D-AB55-4C4B-A4E7-54D5E389A740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89775EC0-17D8-F145-BB48-E8BC5EA20B4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F-AB55-4C4B-A4E7-54D5E389A740}"/>
                </c:ext>
              </c:extLst>
            </c:dLbl>
            <c:numFmt formatCode="General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95000"/>
                    <a:lumOff val="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val>
            <c:numRef>
              <c:f>Sheet1!$B$1:$B$24</c:f>
              <c:numCache>
                <c:formatCode>General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Sheet1!$A$1:$A$24</c15:f>
                <c15:dlblRangeCache>
                  <c:ptCount val="24"/>
                  <c:pt idx="0">
                    <c:v>1時</c:v>
                  </c:pt>
                  <c:pt idx="1">
                    <c:v>２時</c:v>
                  </c:pt>
                  <c:pt idx="2">
                    <c:v>3時</c:v>
                  </c:pt>
                  <c:pt idx="3">
                    <c:v>4時</c:v>
                  </c:pt>
                  <c:pt idx="4">
                    <c:v>5時</c:v>
                  </c:pt>
                  <c:pt idx="5">
                    <c:v>6時</c:v>
                  </c:pt>
                  <c:pt idx="6">
                    <c:v>7時</c:v>
                  </c:pt>
                  <c:pt idx="7">
                    <c:v>8時</c:v>
                  </c:pt>
                  <c:pt idx="8">
                    <c:v>9時</c:v>
                  </c:pt>
                  <c:pt idx="9">
                    <c:v>10時</c:v>
                  </c:pt>
                  <c:pt idx="10">
                    <c:v>11時</c:v>
                  </c:pt>
                  <c:pt idx="11">
                    <c:v>12時</c:v>
                  </c:pt>
                  <c:pt idx="12">
                    <c:v>13時</c:v>
                  </c:pt>
                  <c:pt idx="13">
                    <c:v>14時</c:v>
                  </c:pt>
                  <c:pt idx="14">
                    <c:v>15時</c:v>
                  </c:pt>
                  <c:pt idx="15">
                    <c:v>16時</c:v>
                  </c:pt>
                  <c:pt idx="16">
                    <c:v>17時</c:v>
                  </c:pt>
                  <c:pt idx="17">
                    <c:v>18時</c:v>
                  </c:pt>
                  <c:pt idx="18">
                    <c:v>19時</c:v>
                  </c:pt>
                  <c:pt idx="19">
                    <c:v>20時</c:v>
                  </c:pt>
                  <c:pt idx="20">
                    <c:v>21時</c:v>
                  </c:pt>
                  <c:pt idx="21">
                    <c:v>22時</c:v>
                  </c:pt>
                  <c:pt idx="22">
                    <c:v>23時</c:v>
                  </c:pt>
                  <c:pt idx="23">
                    <c:v>24時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0-AB55-4C4B-A4E7-54D5E389A74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04FFA1-F2FA-DC43-94AA-EA0C917C86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9BE6EED-9C8F-994A-8514-C13C609C1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BCAE8-44E4-0B45-8470-56CDB6C22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C090-E79D-DE49-BF83-F1A268FB0882}" type="datetimeFigureOut">
              <a:rPr kumimoji="1" lang="ja-JP" altLang="en-US" smtClean="0"/>
              <a:t>2020/8/13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3ED5A7-91EA-FB46-8EC7-30755FDF8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5963E9-4C84-1448-AA35-6E5E473D5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598E-8FE6-574F-8EE4-5F782BA12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06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3D5F60-35EB-4C4A-93B4-FEBA59F1D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31CA2C-60ED-674A-AA2A-DD42CE5FA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651B65-F351-3842-B357-10DA77F6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C090-E79D-DE49-BF83-F1A268FB0882}" type="datetimeFigureOut">
              <a:rPr kumimoji="1" lang="ja-JP" altLang="en-US" smtClean="0"/>
              <a:t>2020/8/13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376E91-8228-FB4B-BCDC-51EED70B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8A415B-7432-594B-82CA-21C5B17FB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598E-8FE6-574F-8EE4-5F782BA12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38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4C5BC48-7184-FA47-B075-E5E0825150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638B62-DD21-0743-BB1F-9BDB6BC0E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65A5D6-EE82-8648-BCE2-219BD04AA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C090-E79D-DE49-BF83-F1A268FB0882}" type="datetimeFigureOut">
              <a:rPr kumimoji="1" lang="ja-JP" altLang="en-US" smtClean="0"/>
              <a:t>2020/8/13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7C2A7F-84B9-B246-B0F8-AC374911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509CB8-C815-6A4E-AEF8-832B2B75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598E-8FE6-574F-8EE4-5F782BA12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4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4286BB-B4E0-9148-87CD-4EBC39C7D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E976C0-330A-F847-9D70-5A553938F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CE9E00-0B30-1F47-822C-BF0A1C5D4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C090-E79D-DE49-BF83-F1A268FB0882}" type="datetimeFigureOut">
              <a:rPr kumimoji="1" lang="ja-JP" altLang="en-US" smtClean="0"/>
              <a:t>2020/8/13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493761-36E3-B149-ACC2-DF9F1B166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B82CF4-91A0-4B42-B462-583628EE6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598E-8FE6-574F-8EE4-5F782BA12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05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D1E665-105B-4545-9DA3-2BE358135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CD1402-469A-0346-8B91-7DC2E22F9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6B1CC9-57D9-304A-A4CE-819511012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C090-E79D-DE49-BF83-F1A268FB0882}" type="datetimeFigureOut">
              <a:rPr kumimoji="1" lang="ja-JP" altLang="en-US" smtClean="0"/>
              <a:t>2020/8/13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CD4242-2A61-DD4A-9A8C-5CF384264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B676EC-DA45-8141-BA7E-9BC224C77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598E-8FE6-574F-8EE4-5F782BA12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59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CA6F52-D44D-AB48-8BE9-F9E1A17E8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48BC12-662E-6243-A43B-89D5B53A0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DF6A3A-F76A-AF4E-8340-3EF32B459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E68B19-4A57-044B-92DE-AB5CFA26C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C090-E79D-DE49-BF83-F1A268FB0882}" type="datetimeFigureOut">
              <a:rPr kumimoji="1" lang="ja-JP" altLang="en-US" smtClean="0"/>
              <a:t>2020/8/13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1F2484-A405-1E4D-A7C7-214B9402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329886-6551-974D-BCCF-64217B67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598E-8FE6-574F-8EE4-5F782BA12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83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E7805F-BA15-D043-95B6-48CB61DDF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B58F5C-397C-434A-9003-8DC1C69B0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79921E-0E30-F54C-A233-0B1289834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8570024-07E5-2E41-8CC9-AECEB0FDD1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D4FEE07-3CEF-2A48-AFB8-152C7B90C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7AF568C-2293-424E-A6C3-0598110F6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C090-E79D-DE49-BF83-F1A268FB0882}" type="datetimeFigureOut">
              <a:rPr kumimoji="1" lang="ja-JP" altLang="en-US" smtClean="0"/>
              <a:t>2020/8/13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19A20DD-7E81-4249-81DF-D0040D0DA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91CF4B-8AE9-F445-9645-BAED4FEEF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598E-8FE6-574F-8EE4-5F782BA12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63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B2B70-3838-0748-93F6-C96FEE3C3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415D60-215A-4240-9E07-1CD8245E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C090-E79D-DE49-BF83-F1A268FB0882}" type="datetimeFigureOut">
              <a:rPr kumimoji="1" lang="ja-JP" altLang="en-US" smtClean="0"/>
              <a:t>2020/8/13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1A0DE9-5E5A-C247-A5C3-B7892116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6E32F79-AA9D-9F46-B06E-4955246C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598E-8FE6-574F-8EE4-5F782BA12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44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04A01C-643F-A644-A2CC-C30B0059D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C090-E79D-DE49-BF83-F1A268FB0882}" type="datetimeFigureOut">
              <a:rPr kumimoji="1" lang="ja-JP" altLang="en-US" smtClean="0"/>
              <a:t>2020/8/13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B0DE7E4-1C29-F249-BD44-CB2AFD1E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2F61603-35E7-E44A-81DF-39749244C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598E-8FE6-574F-8EE4-5F782BA12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36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597063-6809-4B45-8B34-A76B49DBD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A17FAF-F589-254D-B844-BC070510F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E77DBEC-2955-EC46-B170-8927EF93F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24A5CE-BF83-3444-87E8-32F7CADA7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C090-E79D-DE49-BF83-F1A268FB0882}" type="datetimeFigureOut">
              <a:rPr kumimoji="1" lang="ja-JP" altLang="en-US" smtClean="0"/>
              <a:t>2020/8/13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E67CC8-1197-B24A-AD66-67810CC26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129EBC-FF10-9949-9D3D-C02D12EC4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598E-8FE6-574F-8EE4-5F782BA12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97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AD021D-EFB3-3A41-8C7E-FD108D127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D4A442D-68F2-1640-9C08-E0DA35C42C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F53D3B-0D45-D849-8750-0421B20B7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E9DC0D-6A78-264D-8F8D-202A3740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C090-E79D-DE49-BF83-F1A268FB0882}" type="datetimeFigureOut">
              <a:rPr kumimoji="1" lang="ja-JP" altLang="en-US" smtClean="0"/>
              <a:t>2020/8/13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78C93A-F029-C54D-AB3D-FB5C1A407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09F4E1-7A13-D04A-9C0C-F14453528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0598E-8FE6-574F-8EE4-5F782BA12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32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15CF573-755D-804E-9A1B-CAB92C3FA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86E9A34-45CD-6143-878A-72D90CB24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9371F5-2E9C-1D4C-897B-127D3A74D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FC090-E79D-DE49-BF83-F1A268FB0882}" type="datetimeFigureOut">
              <a:rPr kumimoji="1" lang="ja-JP" altLang="en-US" smtClean="0"/>
              <a:t>2020/8/13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F396F6-30DC-4C4F-B250-C7B6FBAF2D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C5FCCF-E249-B44C-AF36-892AF3581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0598E-8FE6-574F-8EE4-5F782BA12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0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544EE3C-9E3A-AC49-9AA1-AF6599D35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71861"/>
              </p:ext>
            </p:extLst>
          </p:nvPr>
        </p:nvGraphicFramePr>
        <p:xfrm>
          <a:off x="2651051" y="212651"/>
          <a:ext cx="6889898" cy="664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319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544EE3C-9E3A-AC49-9AA1-AF6599D35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5816263"/>
              </p:ext>
            </p:extLst>
          </p:nvPr>
        </p:nvGraphicFramePr>
        <p:xfrm>
          <a:off x="2651051" y="212651"/>
          <a:ext cx="6889898" cy="664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292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544EE3C-9E3A-AC49-9AA1-AF6599D35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6175374"/>
              </p:ext>
            </p:extLst>
          </p:nvPr>
        </p:nvGraphicFramePr>
        <p:xfrm>
          <a:off x="2651051" y="212651"/>
          <a:ext cx="6889898" cy="664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861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544EE3C-9E3A-AC49-9AA1-AF6599D35AA6}"/>
              </a:ext>
            </a:extLst>
          </p:cNvPr>
          <p:cNvGraphicFramePr>
            <a:graphicFrameLocks/>
          </p:cNvGraphicFramePr>
          <p:nvPr/>
        </p:nvGraphicFramePr>
        <p:xfrm>
          <a:off x="2651051" y="212651"/>
          <a:ext cx="6889898" cy="664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951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544EE3C-9E3A-AC49-9AA1-AF6599D35AA6}"/>
              </a:ext>
            </a:extLst>
          </p:cNvPr>
          <p:cNvGraphicFramePr>
            <a:graphicFrameLocks/>
          </p:cNvGraphicFramePr>
          <p:nvPr/>
        </p:nvGraphicFramePr>
        <p:xfrm>
          <a:off x="2651051" y="212651"/>
          <a:ext cx="6889898" cy="664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8908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544EE3C-9E3A-AC49-9AA1-AF6599D35AA6}"/>
              </a:ext>
            </a:extLst>
          </p:cNvPr>
          <p:cNvGraphicFramePr>
            <a:graphicFrameLocks/>
          </p:cNvGraphicFramePr>
          <p:nvPr/>
        </p:nvGraphicFramePr>
        <p:xfrm>
          <a:off x="2651051" y="212651"/>
          <a:ext cx="6889898" cy="664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98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9D96E3F-159B-4733-BE61-1AAB43A59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202B2A-E3B3-4965-8D55-B58E5405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4594155B-DE10-2946-83E8-65B3D9B21A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40391"/>
            <a:ext cx="10021446" cy="2944457"/>
          </a:xfrm>
        </p:spPr>
        <p:txBody>
          <a:bodyPr anchor="b">
            <a:normAutofit/>
          </a:bodyPr>
          <a:lstStyle/>
          <a:p>
            <a:pPr algn="l"/>
            <a:r>
              <a:rPr lang="ja-JP" altLang="en-US" sz="5200">
                <a:solidFill>
                  <a:schemeClr val="tx2"/>
                </a:solidFill>
                <a:latin typeface="UD Digi Kyokasho N-B" panose="02020700000000000000" pitchFamily="49" charset="-128"/>
                <a:ea typeface="UD Digi Kyokasho N-B" panose="02020700000000000000" pitchFamily="49" charset="-128"/>
              </a:rPr>
              <a:t>余白のあるスケジュール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534C207E-8952-4B4D-A666-56E038EE9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123688"/>
            <a:ext cx="9416898" cy="723670"/>
          </a:xfrm>
        </p:spPr>
        <p:txBody>
          <a:bodyPr anchor="ctr">
            <a:normAutofit/>
          </a:bodyPr>
          <a:lstStyle/>
          <a:p>
            <a:pPr algn="l"/>
            <a:r>
              <a:rPr lang="en" altLang="ja-JP">
                <a:solidFill>
                  <a:schemeClr val="tx2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time management skills</a:t>
            </a:r>
            <a:endParaRPr lang="ja-JP" altLang="en-US">
              <a:solidFill>
                <a:schemeClr val="tx2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C505F6D-25F2-479B-AEEE-66F34B3FB1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298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5C49ED7-EC50-4D2C-A945-D4907F081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9A8266C-3886-4618-B2EB-EA7FE32CE6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B4610CF-D689-4B1B-A7FB-1CE14209E6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DA7C44F-B555-41AC-95A7-645015293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C0A542E-DBAB-412E-9F06-247CFE5FB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8304973" y="939510"/>
            <a:ext cx="4826538" cy="2947516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41E2FAC-3A8F-4977-ACC1-92B455FD4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64E774-D8C6-4806-9911-955DD80397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450CBAC-6145-4598-BA48-1EB500923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1451637-F91B-479F-8251-660E22819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6820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151</Words>
  <Application>Microsoft Macintosh PowerPoint</Application>
  <PresentationFormat>ワイド画面</PresentationFormat>
  <Paragraphs>146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UD Digi Kyokasho N-B</vt:lpstr>
      <vt:lpstr>游ゴシック</vt:lpstr>
      <vt:lpstr>游ゴシック Light</vt:lpstr>
      <vt:lpstr>Arial</vt:lpstr>
      <vt:lpstr>Futura Medium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余白のあるスケジュール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okuda daichi</dc:creator>
  <cp:lastModifiedBy>okuda daichi</cp:lastModifiedBy>
  <cp:revision>2</cp:revision>
  <dcterms:created xsi:type="dcterms:W3CDTF">2020-08-13T01:04:48Z</dcterms:created>
  <dcterms:modified xsi:type="dcterms:W3CDTF">2020-08-13T01:42:38Z</dcterms:modified>
</cp:coreProperties>
</file>